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6200438" cy="719931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18440-46F5-4439-A84E-BC0553137C4D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2838" y="849313"/>
            <a:ext cx="51609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1DCE-3449-48A7-862B-73936B6B2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43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61DCE-3449-48A7-862B-73936B6B216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6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055" y="1178222"/>
            <a:ext cx="1215032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3781306"/>
            <a:ext cx="12150329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19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2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39" y="383297"/>
            <a:ext cx="3493219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0" y="383297"/>
            <a:ext cx="10277153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7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2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2" y="1794830"/>
            <a:ext cx="13972878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2" y="4817875"/>
            <a:ext cx="13972878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76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1916484"/>
            <a:ext cx="6885186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1916484"/>
            <a:ext cx="6885186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85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383297"/>
            <a:ext cx="13972878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1" y="1764832"/>
            <a:ext cx="6853544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1" y="2629749"/>
            <a:ext cx="6853544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2" y="1764832"/>
            <a:ext cx="688729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2" y="2629749"/>
            <a:ext cx="688729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4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80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479954"/>
            <a:ext cx="5225062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1036569"/>
            <a:ext cx="8201472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159794"/>
            <a:ext cx="5225062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02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479954"/>
            <a:ext cx="5225062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1036569"/>
            <a:ext cx="8201472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159794"/>
            <a:ext cx="5225062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5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383297"/>
            <a:ext cx="13972878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1916484"/>
            <a:ext cx="13972878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6672697"/>
            <a:ext cx="364509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31A5EC-CD5A-4F90-8C19-A2D1E2B9FFE1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6672697"/>
            <a:ext cx="54676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6672697"/>
            <a:ext cx="364509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ABFA38-6675-46D6-8AFB-BE75F5A64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66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FD5D4F5-164B-CB5A-E473-21398EAC17C0}"/>
              </a:ext>
            </a:extLst>
          </p:cNvPr>
          <p:cNvSpPr/>
          <p:nvPr/>
        </p:nvSpPr>
        <p:spPr>
          <a:xfrm rot="720151">
            <a:off x="-459924" y="-1828049"/>
            <a:ext cx="18068880" cy="5507377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3C9B3C2-2646-AC8D-6839-181DC9FFCEE8}"/>
              </a:ext>
            </a:extLst>
          </p:cNvPr>
          <p:cNvSpPr/>
          <p:nvPr/>
        </p:nvSpPr>
        <p:spPr>
          <a:xfrm rot="720151">
            <a:off x="-1309010" y="3666865"/>
            <a:ext cx="18068880" cy="5507377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870710B-F9EB-DF7D-5B28-33BC4FE6CC85}"/>
              </a:ext>
            </a:extLst>
          </p:cNvPr>
          <p:cNvGrpSpPr/>
          <p:nvPr/>
        </p:nvGrpSpPr>
        <p:grpSpPr>
          <a:xfrm>
            <a:off x="9679473" y="1233197"/>
            <a:ext cx="7776001" cy="6247864"/>
            <a:chOff x="9279543" y="1707954"/>
            <a:chExt cx="7776001" cy="624786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5565EEB-C784-1459-044C-B38997B44B5D}"/>
                </a:ext>
              </a:extLst>
            </p:cNvPr>
            <p:cNvSpPr txBox="1"/>
            <p:nvPr/>
          </p:nvSpPr>
          <p:spPr>
            <a:xfrm>
              <a:off x="11741269" y="1707954"/>
              <a:ext cx="5314275" cy="62478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40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ＤＦＰ勘亭流" panose="03000800000000000000" pitchFamily="66" charset="-128"/>
                  <a:ea typeface="ＤＦＰ勘亭流" panose="03000800000000000000" pitchFamily="66" charset="-128"/>
                </a:rPr>
                <a:t>！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DEC69A6-7A05-EA92-1429-5DB91E5F5A42}"/>
                </a:ext>
              </a:extLst>
            </p:cNvPr>
            <p:cNvSpPr txBox="1"/>
            <p:nvPr/>
          </p:nvSpPr>
          <p:spPr>
            <a:xfrm>
              <a:off x="9279543" y="1707954"/>
              <a:ext cx="5314275" cy="624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ＤＦＰ勘亭流" panose="03000800000000000000" pitchFamily="66" charset="-128"/>
                  <a:ea typeface="ＤＦＰ勘亭流" panose="03000800000000000000" pitchFamily="66" charset="-128"/>
                </a:rPr>
                <a:t>！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F51024-5DD7-C34B-C45D-433658F9ABC0}"/>
              </a:ext>
            </a:extLst>
          </p:cNvPr>
          <p:cNvSpPr txBox="1"/>
          <p:nvPr/>
        </p:nvSpPr>
        <p:spPr>
          <a:xfrm>
            <a:off x="643085" y="1233197"/>
            <a:ext cx="1044388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Ｐ勘亭流" panose="03000800000000000000" pitchFamily="66" charset="-128"/>
                <a:ea typeface="ＤＦＰ勘亭流" panose="03000800000000000000" pitchFamily="66" charset="-128"/>
              </a:rPr>
              <a:t>平屋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24586E-8A4A-740B-7782-9DC3249CAF98}"/>
              </a:ext>
            </a:extLst>
          </p:cNvPr>
          <p:cNvSpPr txBox="1"/>
          <p:nvPr/>
        </p:nvSpPr>
        <p:spPr>
          <a:xfrm>
            <a:off x="643085" y="1233196"/>
            <a:ext cx="1044388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0" dirty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ＤＦＰ勘亭流" panose="03000800000000000000" pitchFamily="66" charset="-128"/>
                <a:ea typeface="ＤＦＰ勘亭流" panose="03000800000000000000" pitchFamily="66" charset="-128"/>
              </a:rPr>
              <a:t>平屋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739A021-B43D-E5E4-6D85-3AE899016046}"/>
              </a:ext>
            </a:extLst>
          </p:cNvPr>
          <p:cNvGrpSpPr/>
          <p:nvPr/>
        </p:nvGrpSpPr>
        <p:grpSpPr>
          <a:xfrm>
            <a:off x="9679472" y="1233196"/>
            <a:ext cx="7778497" cy="6247864"/>
            <a:chOff x="9279542" y="1707953"/>
            <a:chExt cx="7778497" cy="6247864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F809322-0B2E-E132-A9EB-57E110C13087}"/>
                </a:ext>
              </a:extLst>
            </p:cNvPr>
            <p:cNvSpPr txBox="1"/>
            <p:nvPr/>
          </p:nvSpPr>
          <p:spPr>
            <a:xfrm>
              <a:off x="11743764" y="1707953"/>
              <a:ext cx="5314275" cy="624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0" dirty="0">
                  <a:ln w="762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ＤＦＰ勘亭流" panose="03000800000000000000" pitchFamily="66" charset="-128"/>
                  <a:ea typeface="ＤＦＰ勘亭流" panose="03000800000000000000" pitchFamily="66" charset="-128"/>
                </a:rPr>
                <a:t>！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3F21D50-4C18-2CAA-34A4-4C8A2E938AE6}"/>
                </a:ext>
              </a:extLst>
            </p:cNvPr>
            <p:cNvSpPr txBox="1"/>
            <p:nvPr/>
          </p:nvSpPr>
          <p:spPr>
            <a:xfrm>
              <a:off x="9279542" y="1707953"/>
              <a:ext cx="5314275" cy="624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0" dirty="0">
                  <a:ln w="762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ＤＦＰ勘亭流" panose="03000800000000000000" pitchFamily="66" charset="-128"/>
                  <a:ea typeface="ＤＦＰ勘亭流" panose="03000800000000000000" pitchFamily="66" charset="-128"/>
                </a:rPr>
                <a:t>！</a:t>
              </a:r>
            </a:p>
          </p:txBody>
        </p:sp>
      </p:grp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4CF9EE53-8FD8-1D63-EE8C-2FE7786A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0282" y="294977"/>
            <a:ext cx="10538382" cy="1876439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9D87DFFA-DA44-F397-FA11-82B9C3E4F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193" y="138979"/>
            <a:ext cx="2909896" cy="21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509E7-1D08-CDCA-512A-BACA94EF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103312D-493E-3E75-08D2-1185C5BBD36D}"/>
              </a:ext>
            </a:extLst>
          </p:cNvPr>
          <p:cNvSpPr/>
          <p:nvPr/>
        </p:nvSpPr>
        <p:spPr>
          <a:xfrm>
            <a:off x="7315199" y="-1"/>
            <a:ext cx="8885239" cy="7199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家の前に立っている建物&#10;&#10;AI 生成コンテンツは誤りを含む可能性があります。">
            <a:extLst>
              <a:ext uri="{FF2B5EF4-FFF2-40B4-BE49-F238E27FC236}">
                <a16:creationId xmlns:a16="http://schemas.microsoft.com/office/drawing/2014/main" id="{71E430EE-6BF4-5F94-1AF2-D4685E647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13769"/>
            <a:ext cx="8762364" cy="6571774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FA96DA4-085C-5CB3-4C1E-BDA49189410C}"/>
              </a:ext>
            </a:extLst>
          </p:cNvPr>
          <p:cNvGrpSpPr/>
          <p:nvPr/>
        </p:nvGrpSpPr>
        <p:grpSpPr>
          <a:xfrm>
            <a:off x="7332522" y="153510"/>
            <a:ext cx="2528729" cy="2376329"/>
            <a:chOff x="8366759" y="153511"/>
            <a:chExt cx="2528729" cy="2376329"/>
          </a:xfrm>
        </p:grpSpPr>
        <p:sp>
          <p:nvSpPr>
            <p:cNvPr id="16" name="星: 16 pt 15">
              <a:extLst>
                <a:ext uri="{FF2B5EF4-FFF2-40B4-BE49-F238E27FC236}">
                  <a16:creationId xmlns:a16="http://schemas.microsoft.com/office/drawing/2014/main" id="{EC34A93D-0445-FFBA-FE20-73A62BE3B71B}"/>
                </a:ext>
              </a:extLst>
            </p:cNvPr>
            <p:cNvSpPr/>
            <p:nvPr/>
          </p:nvSpPr>
          <p:spPr>
            <a:xfrm>
              <a:off x="8366759" y="153511"/>
              <a:ext cx="2528729" cy="2376329"/>
            </a:xfrm>
            <a:prstGeom prst="star16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1984591-0077-15F6-C5CF-BAA1E093CA16}"/>
                </a:ext>
              </a:extLst>
            </p:cNvPr>
            <p:cNvSpPr txBox="1"/>
            <p:nvPr/>
          </p:nvSpPr>
          <p:spPr>
            <a:xfrm>
              <a:off x="8945880" y="412548"/>
              <a:ext cx="1370486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ＤＦＧ太丸ゴシック体" panose="020F0800010101010101" pitchFamily="50" charset="-128"/>
                  <a:ea typeface="ＤＦＧ太丸ゴシック体" panose="020F0800010101010101" pitchFamily="50" charset="-128"/>
                </a:rPr>
                <a:t>新</a:t>
              </a:r>
            </a:p>
          </p:txBody>
        </p:sp>
      </p:grp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BEF4DEAA-32BE-9159-9AE8-929E40BDE25A}"/>
              </a:ext>
            </a:extLst>
          </p:cNvPr>
          <p:cNvSpPr/>
          <p:nvPr/>
        </p:nvSpPr>
        <p:spPr>
          <a:xfrm>
            <a:off x="-2240279" y="-2362199"/>
            <a:ext cx="6218076" cy="5776532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ECD94E-16EA-8054-5093-EE504695507C}"/>
              </a:ext>
            </a:extLst>
          </p:cNvPr>
          <p:cNvSpPr txBox="1"/>
          <p:nvPr/>
        </p:nvSpPr>
        <p:spPr>
          <a:xfrm>
            <a:off x="-55141" y="603010"/>
            <a:ext cx="3521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0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岡崎市</a:t>
            </a:r>
            <a:endParaRPr kumimoji="1" lang="en-US" altLang="ja-JP" sz="5000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  <a:p>
            <a:pPr algn="ctr"/>
            <a:r>
              <a:rPr kumimoji="1" lang="ja-JP" altLang="en-US" sz="4000" dirty="0">
                <a:ln w="857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大平町天神前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BB1CDA-D7D7-BFDE-2804-048DA73A2CE1}"/>
              </a:ext>
            </a:extLst>
          </p:cNvPr>
          <p:cNvSpPr txBox="1"/>
          <p:nvPr/>
        </p:nvSpPr>
        <p:spPr>
          <a:xfrm>
            <a:off x="9397610" y="4835459"/>
            <a:ext cx="482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完成予定</a:t>
            </a:r>
            <a:endParaRPr kumimoji="1" lang="en-US" altLang="ja-JP" sz="9000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D13AB1-05C6-2853-C68D-162B8EB8C0B6}"/>
              </a:ext>
            </a:extLst>
          </p:cNvPr>
          <p:cNvSpPr txBox="1"/>
          <p:nvPr/>
        </p:nvSpPr>
        <p:spPr>
          <a:xfrm>
            <a:off x="9690009" y="2880955"/>
            <a:ext cx="5859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2025</a:t>
            </a:r>
            <a:r>
              <a:rPr kumimoji="1" lang="ja-JP" altLang="en-US" sz="70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年秋頃</a:t>
            </a:r>
            <a:endParaRPr kumimoji="1" lang="en-US" altLang="ja-JP" sz="7000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7BC5C1-FEA6-8D83-5107-00F38874D9D8}"/>
              </a:ext>
            </a:extLst>
          </p:cNvPr>
          <p:cNvSpPr txBox="1"/>
          <p:nvPr/>
        </p:nvSpPr>
        <p:spPr>
          <a:xfrm>
            <a:off x="9559420" y="826144"/>
            <a:ext cx="61227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モデルハウスが</a:t>
            </a:r>
            <a:endParaRPr kumimoji="1" lang="en-US" altLang="ja-JP" sz="7000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B0FDF7-45DD-42AD-51C6-8DA7345587C9}"/>
              </a:ext>
            </a:extLst>
          </p:cNvPr>
          <p:cNvSpPr txBox="1"/>
          <p:nvPr/>
        </p:nvSpPr>
        <p:spPr>
          <a:xfrm>
            <a:off x="-55141" y="603010"/>
            <a:ext cx="3521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岡崎市</a:t>
            </a:r>
            <a:endParaRPr kumimoji="1" lang="en-US" altLang="ja-JP" sz="5000" dirty="0"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  <a:p>
            <a:pPr algn="ctr"/>
            <a:r>
              <a:rPr kumimoji="1" lang="ja-JP" altLang="en-US" sz="4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大平町天神前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FF31F8-16F9-2CC1-012A-3CD2BB4811DF}"/>
              </a:ext>
            </a:extLst>
          </p:cNvPr>
          <p:cNvSpPr txBox="1"/>
          <p:nvPr/>
        </p:nvSpPr>
        <p:spPr>
          <a:xfrm>
            <a:off x="9567313" y="820949"/>
            <a:ext cx="61227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モデルハウスが</a:t>
            </a:r>
            <a:endParaRPr kumimoji="1" lang="en-US" altLang="ja-JP" sz="7000" dirty="0"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2C8D8B-2CD7-D0AA-5C35-AC052BBCDA69}"/>
              </a:ext>
            </a:extLst>
          </p:cNvPr>
          <p:cNvSpPr txBox="1"/>
          <p:nvPr/>
        </p:nvSpPr>
        <p:spPr>
          <a:xfrm>
            <a:off x="9690008" y="2875760"/>
            <a:ext cx="5859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2025</a:t>
            </a:r>
            <a:r>
              <a:rPr kumimoji="1" lang="ja-JP" altLang="en-US" sz="7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年秋頃</a:t>
            </a:r>
            <a:endParaRPr kumimoji="1" lang="en-US" altLang="ja-JP" sz="7000" dirty="0"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09660C-04B8-7E6C-AD39-D73F1DE3E8F7}"/>
              </a:ext>
            </a:extLst>
          </p:cNvPr>
          <p:cNvSpPr txBox="1"/>
          <p:nvPr/>
        </p:nvSpPr>
        <p:spPr>
          <a:xfrm>
            <a:off x="9397609" y="4837838"/>
            <a:ext cx="482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完成予定</a:t>
            </a:r>
            <a:endParaRPr kumimoji="1" lang="en-US" altLang="ja-JP" sz="9000" dirty="0"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CAC0F7-93F9-E973-2CF6-45F37D7E61C1}"/>
              </a:ext>
            </a:extLst>
          </p:cNvPr>
          <p:cNvSpPr txBox="1"/>
          <p:nvPr/>
        </p:nvSpPr>
        <p:spPr>
          <a:xfrm>
            <a:off x="14104181" y="4873836"/>
            <a:ext cx="959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！</a:t>
            </a:r>
            <a:endParaRPr kumimoji="1" lang="en-US" altLang="ja-JP" sz="9000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864736-C241-2F80-4185-FBFA15BAB416}"/>
              </a:ext>
            </a:extLst>
          </p:cNvPr>
          <p:cNvSpPr txBox="1"/>
          <p:nvPr/>
        </p:nvSpPr>
        <p:spPr>
          <a:xfrm>
            <a:off x="14732604" y="4871523"/>
            <a:ext cx="959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Ｇ太丸ゴシック体" panose="020F0800010101010101" pitchFamily="50" charset="-128"/>
                <a:ea typeface="ＤＦＧ太丸ゴシック体" panose="020F0800010101010101" pitchFamily="50" charset="-128"/>
              </a:rPr>
              <a:t>！</a:t>
            </a:r>
            <a:endParaRPr kumimoji="1" lang="en-US" altLang="ja-JP" sz="9000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ＤＦＧ太丸ゴシック体" panose="020F0800010101010101" pitchFamily="50" charset="-128"/>
              <a:ea typeface="ＤＦＧ太丸ゴシック体" panose="020F0800010101010101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48D3450-FB28-DD6F-A535-A96072EB55D1}"/>
              </a:ext>
            </a:extLst>
          </p:cNvPr>
          <p:cNvGrpSpPr/>
          <p:nvPr/>
        </p:nvGrpSpPr>
        <p:grpSpPr>
          <a:xfrm>
            <a:off x="14102534" y="4883648"/>
            <a:ext cx="1591821" cy="1477329"/>
            <a:chOff x="13525704" y="5502254"/>
            <a:chExt cx="1591821" cy="1477329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760654A-A3C2-D3E4-F997-54FBB1B00092}"/>
                </a:ext>
              </a:extLst>
            </p:cNvPr>
            <p:cNvSpPr txBox="1"/>
            <p:nvPr/>
          </p:nvSpPr>
          <p:spPr>
            <a:xfrm>
              <a:off x="14157814" y="5502254"/>
              <a:ext cx="95971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0" dirty="0">
                  <a:latin typeface="ＤＦＧ太丸ゴシック体" panose="020F0800010101010101" pitchFamily="50" charset="-128"/>
                  <a:ea typeface="ＤＦＧ太丸ゴシック体" panose="020F0800010101010101" pitchFamily="50" charset="-128"/>
                </a:rPr>
                <a:t>！</a:t>
              </a:r>
              <a:endParaRPr kumimoji="1" lang="en-US" altLang="ja-JP" sz="9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51B0C45-BBA2-717E-1E48-C16FCD50926C}"/>
                </a:ext>
              </a:extLst>
            </p:cNvPr>
            <p:cNvSpPr txBox="1"/>
            <p:nvPr/>
          </p:nvSpPr>
          <p:spPr>
            <a:xfrm>
              <a:off x="13525704" y="5502255"/>
              <a:ext cx="95971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0" dirty="0">
                  <a:latin typeface="ＤＦＧ太丸ゴシック体" panose="020F0800010101010101" pitchFamily="50" charset="-128"/>
                  <a:ea typeface="ＤＦＧ太丸ゴシック体" panose="020F0800010101010101" pitchFamily="50" charset="-128"/>
                </a:rPr>
                <a:t>！</a:t>
              </a:r>
              <a:endParaRPr kumimoji="1" lang="en-US" altLang="ja-JP" sz="9000" dirty="0">
                <a:latin typeface="ＤＦＧ太丸ゴシック体" panose="020F0800010101010101" pitchFamily="50" charset="-128"/>
                <a:ea typeface="ＤＦＧ太丸ゴシック体" panose="020F08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65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62</Words>
  <Application>Microsoft Office PowerPoint</Application>
  <PresentationFormat>ユーザー設定</PresentationFormat>
  <Paragraphs>22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ＤＦＧ太丸ゴシック体</vt:lpstr>
      <vt:lpstr>ＤＦＰ勘亭流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ホーム コアラ</dc:creator>
  <cp:lastModifiedBy>illustrator</cp:lastModifiedBy>
  <cp:revision>7</cp:revision>
  <dcterms:created xsi:type="dcterms:W3CDTF">2025-07-19T00:07:23Z</dcterms:created>
  <dcterms:modified xsi:type="dcterms:W3CDTF">2025-08-29T00:45:14Z</dcterms:modified>
</cp:coreProperties>
</file>